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312" r:id="rId2"/>
    <p:sldId id="314" r:id="rId3"/>
    <p:sldId id="315" r:id="rId4"/>
    <p:sldId id="316" r:id="rId5"/>
    <p:sldId id="317" r:id="rId6"/>
    <p:sldId id="318" r:id="rId7"/>
    <p:sldId id="323" r:id="rId8"/>
    <p:sldId id="324" r:id="rId9"/>
    <p:sldId id="322" r:id="rId10"/>
    <p:sldId id="319" r:id="rId11"/>
    <p:sldId id="321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19"/>
  </p:normalViewPr>
  <p:slideViewPr>
    <p:cSldViewPr snapToGrid="0">
      <p:cViewPr>
        <p:scale>
          <a:sx n="103" d="100"/>
          <a:sy n="103" d="100"/>
        </p:scale>
        <p:origin x="896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F8F9F4-4258-5049-8D23-A2AC8317232C}" type="datetimeFigureOut">
              <a:rPr lang="ru-RU" smtClean="0"/>
              <a:t>09.12.2023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C92C4-EB64-EC44-81B5-8F0F4849D7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804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7029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5CDEDD-E812-C7D1-1774-8347CC975A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D506D1D-3FA7-A355-1736-02F0B0D1BE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45798B-51B8-5FDD-3A46-8956B4ACF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AE8E1-ACC2-104B-9CB4-CE115E9BEE17}" type="datetimeFigureOut">
              <a:rPr lang="ru-RU" smtClean="0"/>
              <a:t>09.12.2023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757250-9259-5127-E3F5-49C530949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8F2A4A-F75D-0C93-A55A-D9A5BB6EA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ABC19-FBD5-1A43-99A8-03A306431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476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4C8BBF-02AF-26B9-2DB0-58E90DC1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8FF3378-3683-17C9-1154-6A9C7F852A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A4213A6-8AB7-4C51-5FE0-415A02438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AE8E1-ACC2-104B-9CB4-CE115E9BEE17}" type="datetimeFigureOut">
              <a:rPr lang="ru-RU" smtClean="0"/>
              <a:t>09.12.2023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F3D9DD1-13F3-1F64-D1C6-E98F952A2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44902F-081C-0886-C40A-58B772F24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ABC19-FBD5-1A43-99A8-03A306431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9941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1BC044A-0F9C-BFD1-E715-D4442F38A9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5DCC7F3-0C01-0294-1A57-79B6DC6797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DD67B6-32EE-890C-0A7D-01F364BF9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AE8E1-ACC2-104B-9CB4-CE115E9BEE17}" type="datetimeFigureOut">
              <a:rPr lang="ru-RU" smtClean="0"/>
              <a:t>09.12.2023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FA37C7-7C30-2C3C-D9AA-4A95C8EE1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DF03D7-6C65-CE73-7CC5-4BCDE6021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ABC19-FBD5-1A43-99A8-03A306431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4410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4AE242-B84A-D2CB-894C-92DBE079D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69D2EE-B2D5-49D0-7531-193DB8AE8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BF669F8-4274-5DBD-1093-4428B2532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AE8E1-ACC2-104B-9CB4-CE115E9BEE17}" type="datetimeFigureOut">
              <a:rPr lang="ru-RU" smtClean="0"/>
              <a:t>09.12.2023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4F3061-23A8-EEF7-82D2-5C445F4A0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0D5109F-5362-11DC-596A-357CB16AC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ABC19-FBD5-1A43-99A8-03A306431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9976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6BAA7E-C099-F7BC-0319-1E2923D00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A7F7D0F-4338-E0FF-D241-9F0554560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5075289-FA82-C4D1-BF17-1FF0454C6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AE8E1-ACC2-104B-9CB4-CE115E9BEE17}" type="datetimeFigureOut">
              <a:rPr lang="ru-RU" smtClean="0"/>
              <a:t>09.12.2023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2653AC1-ADC4-2C0E-DB6F-560A0ADDE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3F37AF5-DF71-488A-929B-ACDC4B23E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ABC19-FBD5-1A43-99A8-03A306431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0850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84F71C-EE71-FD9E-919F-A0D895339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B2B59F-9E9C-ADE6-31DC-C160FF5B08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ACD1DFE-A919-81F2-EE1B-AE92ACDB24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F72F15F-2E33-F04D-7998-C9E196671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AE8E1-ACC2-104B-9CB4-CE115E9BEE17}" type="datetimeFigureOut">
              <a:rPr lang="ru-RU" smtClean="0"/>
              <a:t>09.12.2023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11C98A2-00F3-C45C-91BC-3B7E22046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DE8C59D-E443-AF67-2C6D-4351467E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ABC19-FBD5-1A43-99A8-03A306431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5547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B1E5B5-3A71-DAA0-BB29-05231D57C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BC4C1EA-437B-3BB0-E417-C23A2A82C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AFC65DC-45E2-5A50-70D4-00F53DFB31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72D2350-EB8A-03BE-009E-CC362E264D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F12191F-B143-161E-32C7-95AC553851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C76E3AC-F735-61E2-DA2D-39E78780F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AE8E1-ACC2-104B-9CB4-CE115E9BEE17}" type="datetimeFigureOut">
              <a:rPr lang="ru-RU" smtClean="0"/>
              <a:t>09.12.2023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4702E91-EB35-F8B7-247D-AFE29B149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088CBDA-9FA3-8F09-FDD1-804A32834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ABC19-FBD5-1A43-99A8-03A306431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7649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0B0906-ADD6-C180-3858-3BE1063CE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44EE4AE-6846-F67D-A064-DEBE9C8C5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AE8E1-ACC2-104B-9CB4-CE115E9BEE17}" type="datetimeFigureOut">
              <a:rPr lang="ru-RU" smtClean="0"/>
              <a:t>09.12.2023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F8EC544-4F72-BA63-1A05-819752150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9C1651B-0860-1483-3DC2-E25D4D398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ABC19-FBD5-1A43-99A8-03A306431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1287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2E749F0-5354-8531-B4CD-2A4E6BBAB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AE8E1-ACC2-104B-9CB4-CE115E9BEE17}" type="datetimeFigureOut">
              <a:rPr lang="ru-RU" smtClean="0"/>
              <a:t>09.12.2023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01D6FA7-0DF3-3FF0-793C-F2EA07FD3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FF0743C-0A20-906D-A053-18507E679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ABC19-FBD5-1A43-99A8-03A306431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2533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2EE715-9ACF-98F8-8598-FB8735725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A2FAD1-9D04-0307-0538-2E2ECAE9E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B0BC060-16DB-8009-E222-259E578454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9561C3B-74E2-BE6D-3763-5311522B1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AE8E1-ACC2-104B-9CB4-CE115E9BEE17}" type="datetimeFigureOut">
              <a:rPr lang="ru-RU" smtClean="0"/>
              <a:t>09.12.2023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1D6200B-B1DB-F1C5-3F84-B1D22AA3D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41DB01A-EBEC-3116-551E-01617D487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ABC19-FBD5-1A43-99A8-03A306431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8354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B196D0-F0E7-279F-D17F-7C98FE483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4951A06-4384-FD3B-CE66-CC90CD4935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CD0A02B-9549-E7F3-D65B-50D2721691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4E210A5-BE97-189B-CFDA-CDF85BA09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AE8E1-ACC2-104B-9CB4-CE115E9BEE17}" type="datetimeFigureOut">
              <a:rPr lang="ru-RU" smtClean="0"/>
              <a:t>09.12.2023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DD2F414-4474-539A-383C-B6FAD0698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2EC6E03-EA7E-9D56-CBEB-A9C31034A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ABC19-FBD5-1A43-99A8-03A306431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2275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1A98B0-8D38-AAA9-0353-02E6FFAC2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2DB1CDA-31D4-6A32-B263-BE599326F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67969B4-5ABA-2CCE-3C47-FFE0776C84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AE8E1-ACC2-104B-9CB4-CE115E9BEE17}" type="datetimeFigureOut">
              <a:rPr lang="ru-RU" smtClean="0"/>
              <a:t>09.12.2023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C76222-1804-B9FE-7B50-7240DDEA80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3749FD-A34D-684F-C630-1071DA0A4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3ABC19-FBD5-1A43-99A8-03A306431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7479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8">
            <a:extLst>
              <a:ext uri="{FF2B5EF4-FFF2-40B4-BE49-F238E27FC236}">
                <a16:creationId xmlns:a16="http://schemas.microsoft.com/office/drawing/2014/main" id="{2FFE0345-098E-4728-ADBA-D4DC54B97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744" y="197971"/>
            <a:ext cx="1048508" cy="115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">
            <a:extLst>
              <a:ext uri="{FF2B5EF4-FFF2-40B4-BE49-F238E27FC236}">
                <a16:creationId xmlns:a16="http://schemas.microsoft.com/office/drawing/2014/main" id="{D6BF260B-681D-47B5-B03C-632F6BB581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1266" y="4276250"/>
            <a:ext cx="7782007" cy="389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63328" tIns="60960" rIns="-4232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219170"/>
            <a:r>
              <a:rPr lang="ru-RU" altLang="ru-RU" sz="2133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Клиентская часть </a:t>
            </a:r>
            <a:r>
              <a:rPr lang="ru-RU" altLang="ru-RU" sz="2133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интернет-ресурса «Магазин одежды»</a:t>
            </a:r>
            <a:endParaRPr lang="ru-RU" altLang="ru-RU" sz="6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FE8BB8-D368-45FE-893B-4C3B0C39ECDC}"/>
              </a:ext>
            </a:extLst>
          </p:cNvPr>
          <p:cNvSpPr txBox="1"/>
          <p:nvPr/>
        </p:nvSpPr>
        <p:spPr>
          <a:xfrm>
            <a:off x="779412" y="1611710"/>
            <a:ext cx="10633175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бюджетное образовательное учреждение высшего образования</a:t>
            </a:r>
            <a:endParaRPr lang="ru-RU" alt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«МИРЭА – Российский технологический университет»</a:t>
            </a:r>
            <a:endParaRPr lang="ru-RU" alt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РТУ МИРЭА</a:t>
            </a:r>
            <a:endParaRPr lang="ru-RU" alt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Институт информационных технологий</a:t>
            </a:r>
            <a:endParaRPr lang="ru-RU" alt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Кафедра инструментального и прикладного программного обеспечения </a:t>
            </a:r>
          </a:p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Дисциплина «Разработка клиентских частей Интернет-ресурсов»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292F8E-3278-4B51-9EE8-E3B3D822A43F}"/>
              </a:ext>
            </a:extLst>
          </p:cNvPr>
          <p:cNvSpPr txBox="1"/>
          <p:nvPr/>
        </p:nvSpPr>
        <p:spPr>
          <a:xfrm>
            <a:off x="2031999" y="3659180"/>
            <a:ext cx="8128000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667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КУРСОВАЯ РАБОТА</a:t>
            </a:r>
            <a:endParaRPr lang="ru-RU" altLang="ru-RU" sz="5333" b="1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AF5808-614D-4F32-BDD2-1423C4C50E7B}"/>
              </a:ext>
            </a:extLst>
          </p:cNvPr>
          <p:cNvSpPr txBox="1"/>
          <p:nvPr/>
        </p:nvSpPr>
        <p:spPr>
          <a:xfrm>
            <a:off x="779412" y="4876460"/>
            <a:ext cx="8128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Студент: Толмач В. В.</a:t>
            </a:r>
            <a:endParaRPr lang="ru-RU" alt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Группа: ИКБО-36-22</a:t>
            </a:r>
            <a:endParaRPr lang="ru-RU" alt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Руководитель: старший преподаватель Матчин В. Т.</a:t>
            </a:r>
            <a:endParaRPr lang="ru-RU" alt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8DF2B8-F27C-4561-813A-1BB84C88DD31}"/>
              </a:ext>
            </a:extLst>
          </p:cNvPr>
          <p:cNvSpPr txBox="1"/>
          <p:nvPr/>
        </p:nvSpPr>
        <p:spPr>
          <a:xfrm>
            <a:off x="5074022" y="6145683"/>
            <a:ext cx="20439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Москва 2023</a:t>
            </a:r>
            <a:endParaRPr lang="ru-RU" alt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5508AD-3789-36EB-C520-4B6387FE10AE}"/>
              </a:ext>
            </a:extLst>
          </p:cNvPr>
          <p:cNvSpPr txBox="1"/>
          <p:nvPr/>
        </p:nvSpPr>
        <p:spPr>
          <a:xfrm>
            <a:off x="4433653" y="308044"/>
            <a:ext cx="33246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>
                <a:latin typeface="BODONI 72 BOOK" pitchFamily="2" charset="0"/>
              </a:rPr>
              <a:t>Р</a:t>
            </a:r>
            <a:r>
              <a:rPr lang="ru-RU" sz="4000" b="1" dirty="0">
                <a:latin typeface="BODONI 72 BOOK" pitchFamily="2" charset="0"/>
              </a:rPr>
              <a:t>ЕЗУЛЬТАТЫ</a:t>
            </a:r>
            <a:endParaRPr lang="ru-RU" sz="4000" b="1" dirty="0"/>
          </a:p>
        </p:txBody>
      </p:sp>
      <p:pic>
        <p:nvPicPr>
          <p:cNvPr id="6" name="Рисунок 5" descr="Изображение выглядит как эмблема, символ, нашивка, герб&#10;&#10;Автоматически созданное описание">
            <a:extLst>
              <a:ext uri="{FF2B5EF4-FFF2-40B4-BE49-F238E27FC236}">
                <a16:creationId xmlns:a16="http://schemas.microsoft.com/office/drawing/2014/main" id="{52836DD6-E26D-F904-B591-04901189C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4813" y="0"/>
            <a:ext cx="1167188" cy="1323975"/>
          </a:xfrm>
          <a:prstGeom prst="rect">
            <a:avLst/>
          </a:prstGeom>
        </p:spPr>
      </p:pic>
      <p:sp>
        <p:nvSpPr>
          <p:cNvPr id="11" name="Номер слайда 2">
            <a:extLst>
              <a:ext uri="{FF2B5EF4-FFF2-40B4-BE49-F238E27FC236}">
                <a16:creationId xmlns:a16="http://schemas.microsoft.com/office/drawing/2014/main" id="{598F4087-85B1-9019-8EF4-158F3E3ACE88}"/>
              </a:ext>
            </a:extLst>
          </p:cNvPr>
          <p:cNvSpPr txBox="1">
            <a:spLocks/>
          </p:cNvSpPr>
          <p:nvPr/>
        </p:nvSpPr>
        <p:spPr>
          <a:xfrm>
            <a:off x="9601200" y="6172200"/>
            <a:ext cx="2590800" cy="685800"/>
          </a:xfrm>
          <a:prstGeom prst="rect">
            <a:avLst/>
          </a:prstGeom>
        </p:spPr>
        <p:txBody>
          <a:bodyPr rtlCol="0"/>
          <a:lstStyle>
            <a:defPPr rtl="0">
              <a:defRPr lang="en-US"/>
            </a:defPPr>
            <a:lvl1pPr marL="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94A09A9-5501-47C1-A89A-A340965A2BE2}" type="slidenum">
              <a:rPr lang="ru-RU" sz="2800" smtClean="0"/>
              <a:pPr algn="ctr"/>
              <a:t>10</a:t>
            </a:fld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54F0C8-B69F-2F4F-C4CB-063F721983BF}"/>
              </a:ext>
            </a:extLst>
          </p:cNvPr>
          <p:cNvSpPr txBox="1"/>
          <p:nvPr/>
        </p:nvSpPr>
        <p:spPr>
          <a:xfrm>
            <a:off x="978196" y="1323975"/>
            <a:ext cx="45400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Bodoni 72 Book" pitchFamily="2" charset="0"/>
              </a:rPr>
              <a:t>Разработано 5 страниц сайта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Bodoni 72 Book" pitchFamily="2" charset="0"/>
              </a:rPr>
              <a:t>Написано 3173 строк кода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Bodoni 72 Book" pitchFamily="2" charset="0"/>
              </a:rPr>
              <a:t>Обеспечена межстраничная навигация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Bodoni 72 Book" pitchFamily="2" charset="0"/>
              </a:rPr>
              <a:t>Обеспечена адаптация к устройству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B0D67B-807B-4829-734A-CFC8327FF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717" y="1323975"/>
            <a:ext cx="4051300" cy="14732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112876D-6765-F795-42BC-7ED23DC21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197" y="3746589"/>
            <a:ext cx="4367414" cy="17479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1C6E66-D5BD-08F2-CF35-84350A18DCC2}"/>
              </a:ext>
            </a:extLst>
          </p:cNvPr>
          <p:cNvSpPr txBox="1"/>
          <p:nvPr/>
        </p:nvSpPr>
        <p:spPr>
          <a:xfrm>
            <a:off x="978196" y="2961225"/>
            <a:ext cx="3708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BODONI 72 BOOK" pitchFamily="2" charset="0"/>
              </a:rPr>
              <a:t>URL </a:t>
            </a:r>
            <a:r>
              <a:rPr lang="ru-RU" sz="2400" b="1" dirty="0">
                <a:latin typeface="BODONI 72 BOOK" pitchFamily="2" charset="0"/>
              </a:rPr>
              <a:t>хранилища с кодом</a:t>
            </a:r>
            <a:endParaRPr lang="ru-RU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FF1732-0C5E-6BB6-5916-CFB272801E96}"/>
              </a:ext>
            </a:extLst>
          </p:cNvPr>
          <p:cNvSpPr txBox="1"/>
          <p:nvPr/>
        </p:nvSpPr>
        <p:spPr>
          <a:xfrm>
            <a:off x="1150871" y="3400073"/>
            <a:ext cx="4367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dirty="0"/>
              <a:t>https://</a:t>
            </a:r>
            <a:r>
              <a:rPr lang="en" dirty="0" err="1"/>
              <a:t>github.com</a:t>
            </a:r>
            <a:r>
              <a:rPr lang="en" dirty="0"/>
              <a:t>/</a:t>
            </a:r>
            <a:r>
              <a:rPr lang="en" dirty="0" err="1"/>
              <a:t>deephorney</a:t>
            </a:r>
            <a:r>
              <a:rPr lang="en" dirty="0"/>
              <a:t>/</a:t>
            </a:r>
            <a:r>
              <a:rPr lang="en" dirty="0" err="1"/>
              <a:t>moon_dark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9E1716-FF97-480F-0BCC-9B8908AE7B12}"/>
              </a:ext>
            </a:extLst>
          </p:cNvPr>
          <p:cNvSpPr txBox="1"/>
          <p:nvPr/>
        </p:nvSpPr>
        <p:spPr>
          <a:xfrm>
            <a:off x="6345717" y="2961225"/>
            <a:ext cx="1649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BODONI 72 BOOK" pitchFamily="2" charset="0"/>
              </a:rPr>
              <a:t>URL </a:t>
            </a:r>
            <a:r>
              <a:rPr lang="ru-RU" sz="2400" b="1" dirty="0">
                <a:latin typeface="BODONI 72 BOOK" pitchFamily="2" charset="0"/>
              </a:rPr>
              <a:t>сайта</a:t>
            </a:r>
            <a:endParaRPr lang="ru-RU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B4A5C1-A9AB-69B2-DD7F-81484E850A41}"/>
              </a:ext>
            </a:extLst>
          </p:cNvPr>
          <p:cNvSpPr txBox="1"/>
          <p:nvPr/>
        </p:nvSpPr>
        <p:spPr>
          <a:xfrm>
            <a:off x="6673717" y="3377256"/>
            <a:ext cx="418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dirty="0"/>
              <a:t>https://</a:t>
            </a:r>
            <a:r>
              <a:rPr lang="en" dirty="0" err="1"/>
              <a:t>deephorney.github.io</a:t>
            </a:r>
            <a:r>
              <a:rPr lang="en" dirty="0"/>
              <a:t>/</a:t>
            </a:r>
            <a:r>
              <a:rPr lang="en" dirty="0" err="1"/>
              <a:t>moon_dark</a:t>
            </a:r>
            <a:r>
              <a:rPr lang="en" dirty="0"/>
              <a:t>/</a:t>
            </a:r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FDB717E-C899-3131-5E30-D2763826F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4711" y="3838921"/>
            <a:ext cx="5080102" cy="216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24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8">
            <a:extLst>
              <a:ext uri="{FF2B5EF4-FFF2-40B4-BE49-F238E27FC236}">
                <a16:creationId xmlns:a16="http://schemas.microsoft.com/office/drawing/2014/main" id="{2FFE0345-098E-4728-ADBA-D4DC54B97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744" y="197971"/>
            <a:ext cx="1048508" cy="115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">
            <a:extLst>
              <a:ext uri="{FF2B5EF4-FFF2-40B4-BE49-F238E27FC236}">
                <a16:creationId xmlns:a16="http://schemas.microsoft.com/office/drawing/2014/main" id="{D6BF260B-681D-47B5-B03C-632F6BB581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1266" y="4276250"/>
            <a:ext cx="7782007" cy="389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63328" tIns="60960" rIns="-4232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219170"/>
            <a:r>
              <a:rPr lang="ru-RU" altLang="ru-RU" sz="2133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Клиентская часть </a:t>
            </a:r>
            <a:r>
              <a:rPr lang="ru-RU" altLang="ru-RU" sz="2133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интернет-ресурса «Магазин одежды»</a:t>
            </a:r>
            <a:endParaRPr lang="ru-RU" altLang="ru-RU" sz="6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FE8BB8-D368-45FE-893B-4C3B0C39ECDC}"/>
              </a:ext>
            </a:extLst>
          </p:cNvPr>
          <p:cNvSpPr txBox="1"/>
          <p:nvPr/>
        </p:nvSpPr>
        <p:spPr>
          <a:xfrm>
            <a:off x="779412" y="1611710"/>
            <a:ext cx="10633175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бюджетное образовательное учреждение высшего образования</a:t>
            </a:r>
            <a:endParaRPr lang="ru-RU" alt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«МИРЭА – Российский технологический университет»</a:t>
            </a:r>
            <a:endParaRPr lang="ru-RU" alt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РТУ МИРЭА</a:t>
            </a:r>
            <a:endParaRPr lang="ru-RU" alt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Институт информационных технологий</a:t>
            </a:r>
            <a:endParaRPr lang="ru-RU" alt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Кафедра инструментального и прикладного программного обеспечения </a:t>
            </a:r>
          </a:p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Дисциплина «Разработка клиентских частей Интернет-ресурсов»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292F8E-3278-4B51-9EE8-E3B3D822A43F}"/>
              </a:ext>
            </a:extLst>
          </p:cNvPr>
          <p:cNvSpPr txBox="1"/>
          <p:nvPr/>
        </p:nvSpPr>
        <p:spPr>
          <a:xfrm>
            <a:off x="2031999" y="3659180"/>
            <a:ext cx="8128000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667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КУРСОВАЯ РАБОТА</a:t>
            </a:r>
            <a:endParaRPr lang="ru-RU" altLang="ru-RU" sz="5333" b="1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AF5808-614D-4F32-BDD2-1423C4C50E7B}"/>
              </a:ext>
            </a:extLst>
          </p:cNvPr>
          <p:cNvSpPr txBox="1"/>
          <p:nvPr/>
        </p:nvSpPr>
        <p:spPr>
          <a:xfrm>
            <a:off x="779412" y="4876460"/>
            <a:ext cx="8128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Студент: Толмач В. В.</a:t>
            </a:r>
            <a:endParaRPr lang="ru-RU" alt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Группа: ИКБО-36-22</a:t>
            </a:r>
            <a:endParaRPr lang="ru-RU" alt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Руководитель: старший преподаватель Матчин В. Т.</a:t>
            </a:r>
            <a:endParaRPr lang="ru-RU" alt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8DF2B8-F27C-4561-813A-1BB84C88DD31}"/>
              </a:ext>
            </a:extLst>
          </p:cNvPr>
          <p:cNvSpPr txBox="1"/>
          <p:nvPr/>
        </p:nvSpPr>
        <p:spPr>
          <a:xfrm>
            <a:off x="5074022" y="6145683"/>
            <a:ext cx="20439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Москва 2023</a:t>
            </a:r>
            <a:endParaRPr lang="ru-RU" alt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758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9A4EC4-D738-45ED-ACBA-152617760425}"/>
              </a:ext>
            </a:extLst>
          </p:cNvPr>
          <p:cNvSpPr txBox="1"/>
          <p:nvPr/>
        </p:nvSpPr>
        <p:spPr>
          <a:xfrm>
            <a:off x="742950" y="533400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 err="1">
                <a:latin typeface="BODONI 72 BOOK" pitchFamily="2" charset="0"/>
              </a:rPr>
              <a:t>Ц</a:t>
            </a:r>
            <a:r>
              <a:rPr lang="ru-RU" sz="4400" b="1" dirty="0">
                <a:latin typeface="BODONI 72 BOOK" pitchFamily="2" charset="0"/>
              </a:rPr>
              <a:t>ЕЛЬ</a:t>
            </a:r>
            <a:endParaRPr lang="ru-RU" sz="4400" b="1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BF89B0-9408-4EAD-9F18-E9D7DDF866F3}"/>
              </a:ext>
            </a:extLst>
          </p:cNvPr>
          <p:cNvSpPr txBox="1"/>
          <p:nvPr/>
        </p:nvSpPr>
        <p:spPr>
          <a:xfrm>
            <a:off x="1943764" y="1290084"/>
            <a:ext cx="84681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1245"/>
              </a:spcAft>
            </a:pPr>
            <a:r>
              <a:rPr lang="ru-RU" sz="2000" dirty="0">
                <a:latin typeface="Bodoni 72 Book" pitchFamily="2" charset="0"/>
                <a:ea typeface="Times New Roman" panose="02020603050405020304" pitchFamily="18" charset="0"/>
              </a:rPr>
              <a:t>Разработка клиентской части интернет-ресурса «Магазин одежды»</a:t>
            </a:r>
            <a:endParaRPr lang="ru-RU" sz="2000" dirty="0">
              <a:effectLst/>
              <a:ea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7C3224-9313-451C-A128-C9C7E10F7680}"/>
              </a:ext>
            </a:extLst>
          </p:cNvPr>
          <p:cNvSpPr txBox="1"/>
          <p:nvPr/>
        </p:nvSpPr>
        <p:spPr>
          <a:xfrm>
            <a:off x="742950" y="194315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>
                <a:latin typeface="BODONI 72 BOOK" pitchFamily="2" charset="0"/>
              </a:rPr>
              <a:t>ЗАДАЧИ</a:t>
            </a:r>
            <a:endParaRPr lang="ru-RU" sz="3600" b="1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AA2EEF-4AD7-4C7A-8266-3D9F4C3BB03E}"/>
              </a:ext>
            </a:extLst>
          </p:cNvPr>
          <p:cNvSpPr txBox="1"/>
          <p:nvPr/>
        </p:nvSpPr>
        <p:spPr>
          <a:xfrm>
            <a:off x="1788132" y="2660626"/>
            <a:ext cx="8623800" cy="387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600"/>
              </a:spcAft>
            </a:pPr>
            <a:r>
              <a:rPr lang="ru-RU" dirty="0">
                <a:solidFill>
                  <a:srgbClr val="000000"/>
                </a:solidFill>
                <a:latin typeface="Bodoni 72 Book" pitchFamily="2" charset="0"/>
                <a:ea typeface="Calibri" panose="020F0502020204030204" pitchFamily="34" charset="0"/>
              </a:rPr>
              <a:t>1. Провести анализ предметной области разрабатываемого интернет-ресурса</a:t>
            </a:r>
          </a:p>
          <a:p>
            <a:pPr algn="just">
              <a:lnSpc>
                <a:spcPct val="107000"/>
              </a:lnSpc>
              <a:spcAft>
                <a:spcPts val="600"/>
              </a:spcAft>
            </a:pPr>
            <a:r>
              <a:rPr lang="ru-RU" dirty="0">
                <a:solidFill>
                  <a:srgbClr val="000000"/>
                </a:solidFill>
                <a:latin typeface="Bodoni 72 Book" pitchFamily="2" charset="0"/>
                <a:ea typeface="Calibri" panose="020F0502020204030204" pitchFamily="34" charset="0"/>
              </a:rPr>
              <a:t>2. Обосновать выбор технологий разработки интернет-ресурса</a:t>
            </a:r>
          </a:p>
          <a:p>
            <a:pPr algn="just">
              <a:lnSpc>
                <a:spcPct val="107000"/>
              </a:lnSpc>
              <a:spcAft>
                <a:spcPts val="600"/>
              </a:spcAft>
            </a:pPr>
            <a:r>
              <a:rPr lang="ru-RU" dirty="0">
                <a:solidFill>
                  <a:srgbClr val="000000"/>
                </a:solidFill>
                <a:latin typeface="Bodoni 72 Book" pitchFamily="2" charset="0"/>
                <a:ea typeface="Calibri" panose="020F0502020204030204" pitchFamily="34" charset="0"/>
              </a:rPr>
              <a:t>3. Создать пять и более веб-страниц интернет-ресурса с использованием технологий </a:t>
            </a:r>
            <a:r>
              <a:rPr lang="en-US" dirty="0">
                <a:solidFill>
                  <a:srgbClr val="000000"/>
                </a:solidFill>
                <a:latin typeface="Bodoni 72 Book" pitchFamily="2" charset="0"/>
                <a:ea typeface="Calibri" panose="020F0502020204030204" pitchFamily="34" charset="0"/>
              </a:rPr>
              <a:t>HTML5, CSS3 </a:t>
            </a:r>
            <a:r>
              <a:rPr lang="ru-RU" dirty="0">
                <a:solidFill>
                  <a:srgbClr val="000000"/>
                </a:solidFill>
                <a:latin typeface="Bodoni 72 Book" pitchFamily="2" charset="0"/>
                <a:ea typeface="Calibri" panose="020F0502020204030204" pitchFamily="34" charset="0"/>
              </a:rPr>
              <a:t>и </a:t>
            </a:r>
            <a:r>
              <a:rPr lang="en-US" dirty="0">
                <a:solidFill>
                  <a:srgbClr val="000000"/>
                </a:solidFill>
                <a:latin typeface="Bodoni 72 Book" pitchFamily="2" charset="0"/>
                <a:ea typeface="Calibri" panose="020F0502020204030204" pitchFamily="34" charset="0"/>
              </a:rPr>
              <a:t>JavaScript</a:t>
            </a:r>
          </a:p>
          <a:p>
            <a:pPr algn="just">
              <a:lnSpc>
                <a:spcPct val="107000"/>
              </a:lnSpc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Bodoni 72 Book" pitchFamily="2" charset="0"/>
                <a:ea typeface="Calibri" panose="020F0502020204030204" pitchFamily="34" charset="0"/>
              </a:rPr>
              <a:t>4. </a:t>
            </a:r>
            <a:r>
              <a:rPr lang="ru-RU" dirty="0">
                <a:solidFill>
                  <a:srgbClr val="000000"/>
                </a:solidFill>
                <a:latin typeface="Bodoni 72 Book" pitchFamily="2" charset="0"/>
                <a:ea typeface="Calibri" panose="020F0502020204030204" pitchFamily="34" charset="0"/>
              </a:rPr>
              <a:t>Организовать межстраничную навигацию</a:t>
            </a:r>
          </a:p>
          <a:p>
            <a:pPr algn="just">
              <a:lnSpc>
                <a:spcPct val="107000"/>
              </a:lnSpc>
              <a:spcAft>
                <a:spcPts val="600"/>
              </a:spcAft>
            </a:pPr>
            <a:r>
              <a:rPr lang="ru-RU" dirty="0">
                <a:solidFill>
                  <a:srgbClr val="000000"/>
                </a:solidFill>
                <a:latin typeface="Bodoni 72 Book" pitchFamily="2" charset="0"/>
                <a:ea typeface="Calibri" panose="020F0502020204030204" pitchFamily="34" charset="0"/>
              </a:rPr>
              <a:t>5. Реализовать слой клиентской логики веб-страниц с применением технологии </a:t>
            </a:r>
            <a:r>
              <a:rPr lang="en-US" dirty="0">
                <a:solidFill>
                  <a:srgbClr val="000000"/>
                </a:solidFill>
                <a:latin typeface="Bodoni 72 Book" pitchFamily="2" charset="0"/>
                <a:ea typeface="Calibri" panose="020F0502020204030204" pitchFamily="34" charset="0"/>
              </a:rPr>
              <a:t>JavaScript</a:t>
            </a:r>
          </a:p>
          <a:p>
            <a:pPr algn="just">
              <a:lnSpc>
                <a:spcPct val="107000"/>
              </a:lnSpc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Bodoni 72 Book" pitchFamily="2" charset="0"/>
                <a:ea typeface="Calibri" panose="020F0502020204030204" pitchFamily="34" charset="0"/>
              </a:rPr>
              <a:t>6. </a:t>
            </a:r>
            <a:r>
              <a:rPr lang="ru-RU" dirty="0">
                <a:solidFill>
                  <a:srgbClr val="000000"/>
                </a:solidFill>
                <a:latin typeface="Bodoni 72 Book" pitchFamily="2" charset="0"/>
                <a:ea typeface="Calibri" panose="020F0502020204030204" pitchFamily="34" charset="0"/>
              </a:rPr>
              <a:t>Провести оптимизацию веб-страниц и размещаемого контента для браузеров и различных видов устройств</a:t>
            </a:r>
          </a:p>
          <a:p>
            <a:pPr algn="just">
              <a:lnSpc>
                <a:spcPct val="107000"/>
              </a:lnSpc>
              <a:spcAft>
                <a:spcPts val="600"/>
              </a:spcAft>
            </a:pPr>
            <a:r>
              <a:rPr lang="ru-RU" dirty="0">
                <a:solidFill>
                  <a:srgbClr val="000000"/>
                </a:solidFill>
                <a:latin typeface="Bodoni 72 Book" pitchFamily="2" charset="0"/>
                <a:ea typeface="Calibri" panose="020F0502020204030204" pitchFamily="34" charset="0"/>
              </a:rPr>
              <a:t>7. Выполнить презентацию по курсовой работе</a:t>
            </a:r>
          </a:p>
          <a:p>
            <a:pPr algn="just">
              <a:lnSpc>
                <a:spcPct val="107000"/>
              </a:lnSpc>
              <a:spcAft>
                <a:spcPts val="600"/>
              </a:spcAft>
            </a:pPr>
            <a:endParaRPr lang="ru-RU" dirty="0">
              <a:solidFill>
                <a:srgbClr val="000000"/>
              </a:solidFill>
              <a:effectLst/>
              <a:ea typeface="Calibri" panose="020F0502020204030204" pitchFamily="34" charset="0"/>
            </a:endParaRPr>
          </a:p>
        </p:txBody>
      </p:sp>
      <p:pic>
        <p:nvPicPr>
          <p:cNvPr id="10" name="Рисунок 9" descr="Изображение выглядит как эмблема, символ, нашивка, герб&#10;&#10;Автоматически созданное описание">
            <a:extLst>
              <a:ext uri="{FF2B5EF4-FFF2-40B4-BE49-F238E27FC236}">
                <a16:creationId xmlns:a16="http://schemas.microsoft.com/office/drawing/2014/main" id="{7F7B2659-2E37-4566-BA36-165C7CB57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4813" y="0"/>
            <a:ext cx="1167188" cy="1323975"/>
          </a:xfrm>
          <a:prstGeom prst="rect">
            <a:avLst/>
          </a:prstGeom>
        </p:spPr>
      </p:pic>
      <p:sp>
        <p:nvSpPr>
          <p:cNvPr id="11" name="Номер слайда 2">
            <a:extLst>
              <a:ext uri="{FF2B5EF4-FFF2-40B4-BE49-F238E27FC236}">
                <a16:creationId xmlns:a16="http://schemas.microsoft.com/office/drawing/2014/main" id="{92383399-2D92-4801-B302-40FFD49EA314}"/>
              </a:ext>
            </a:extLst>
          </p:cNvPr>
          <p:cNvSpPr txBox="1">
            <a:spLocks/>
          </p:cNvSpPr>
          <p:nvPr/>
        </p:nvSpPr>
        <p:spPr>
          <a:xfrm>
            <a:off x="9601200" y="6172200"/>
            <a:ext cx="2590800" cy="685800"/>
          </a:xfrm>
          <a:prstGeom prst="rect">
            <a:avLst/>
          </a:prstGeom>
        </p:spPr>
        <p:txBody>
          <a:bodyPr rtlCol="0"/>
          <a:lstStyle>
            <a:defPPr rtl="0">
              <a:defRPr lang="en-US"/>
            </a:defPPr>
            <a:lvl1pPr marL="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94A09A9-5501-47C1-A89A-A340965A2BE2}" type="slidenum">
              <a:rPr lang="ru-RU" sz="2800" smtClean="0"/>
              <a:pPr algn="ctr"/>
              <a:t>2</a:t>
            </a:fld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532333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>
            <a:extLst>
              <a:ext uri="{FF2B5EF4-FFF2-40B4-BE49-F238E27FC236}">
                <a16:creationId xmlns:a16="http://schemas.microsoft.com/office/drawing/2014/main" id="{B166DF6A-92E9-A840-CD15-229149AA6538}"/>
              </a:ext>
            </a:extLst>
          </p:cNvPr>
          <p:cNvSpPr/>
          <p:nvPr/>
        </p:nvSpPr>
        <p:spPr>
          <a:xfrm>
            <a:off x="2734532" y="1945654"/>
            <a:ext cx="1012752" cy="10031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04AF8-A133-C433-C0F6-96D5B0ED1CCD}"/>
              </a:ext>
            </a:extLst>
          </p:cNvPr>
          <p:cNvSpPr txBox="1"/>
          <p:nvPr/>
        </p:nvSpPr>
        <p:spPr>
          <a:xfrm>
            <a:off x="2490676" y="669851"/>
            <a:ext cx="72106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atin typeface="BODONI 72 BOOK" pitchFamily="2" charset="0"/>
              </a:rPr>
              <a:t>Т</a:t>
            </a:r>
            <a:r>
              <a:rPr lang="ru-RU" sz="4000" b="1" dirty="0">
                <a:latin typeface="BODONI 72 BOOK" pitchFamily="2" charset="0"/>
              </a:rPr>
              <a:t>ЕХНОЛОГИИ РАЗРАБОТКИ</a:t>
            </a:r>
            <a:endParaRPr lang="ru-RU" sz="4000" b="1" dirty="0"/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50376B3F-2BCF-DB31-9B05-252BEFAD3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299" y="2129188"/>
            <a:ext cx="619217" cy="61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3DC2DD-BB27-8476-20BB-8DDFDA0679B4}"/>
              </a:ext>
            </a:extLst>
          </p:cNvPr>
          <p:cNvSpPr txBox="1"/>
          <p:nvPr/>
        </p:nvSpPr>
        <p:spPr>
          <a:xfrm>
            <a:off x="2784694" y="3658010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Bodoni 72 Book" pitchFamily="2" charset="0"/>
              </a:rPr>
              <a:t>H</a:t>
            </a:r>
            <a:r>
              <a:rPr lang="en-US" b="1" dirty="0">
                <a:latin typeface="BODONI 72 BOOK" pitchFamily="2" charset="0"/>
              </a:rPr>
              <a:t>TML5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81E821-2047-92E9-0D57-84EEE8BF2BAE}"/>
              </a:ext>
            </a:extLst>
          </p:cNvPr>
          <p:cNvSpPr txBox="1"/>
          <p:nvPr/>
        </p:nvSpPr>
        <p:spPr>
          <a:xfrm>
            <a:off x="5700210" y="3658010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BODONI 72 BOOK" pitchFamily="2" charset="0"/>
              </a:rPr>
              <a:t>CSS3</a:t>
            </a:r>
            <a:endParaRPr lang="ru-RU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4D149D-94AF-E391-F6D2-B58DC69913FC}"/>
              </a:ext>
            </a:extLst>
          </p:cNvPr>
          <p:cNvSpPr txBox="1"/>
          <p:nvPr/>
        </p:nvSpPr>
        <p:spPr>
          <a:xfrm>
            <a:off x="8142840" y="3658010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BODONI 72 BOOK" pitchFamily="2" charset="0"/>
              </a:rPr>
              <a:t>JAVASCRIPT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81725C9C-B509-1BBA-E7E0-D58EF0ACC976}"/>
              </a:ext>
            </a:extLst>
          </p:cNvPr>
          <p:cNvSpPr/>
          <p:nvPr/>
        </p:nvSpPr>
        <p:spPr>
          <a:xfrm>
            <a:off x="5538641" y="1948051"/>
            <a:ext cx="1012752" cy="10031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D6CEE27A-D4C5-61F8-2599-5A4339CDB8DF}"/>
              </a:ext>
            </a:extLst>
          </p:cNvPr>
          <p:cNvSpPr/>
          <p:nvPr/>
        </p:nvSpPr>
        <p:spPr>
          <a:xfrm>
            <a:off x="8342747" y="1973203"/>
            <a:ext cx="1012752" cy="10031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12" name="Picture 8" descr="CSS — Википедия">
            <a:extLst>
              <a:ext uri="{FF2B5EF4-FFF2-40B4-BE49-F238E27FC236}">
                <a16:creationId xmlns:a16="http://schemas.microsoft.com/office/drawing/2014/main" id="{A619031B-B5FE-0C8D-D4BF-E3F3714EB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407" y="2122833"/>
            <a:ext cx="619217" cy="61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JavaScript — Википедия">
            <a:extLst>
              <a:ext uri="{FF2B5EF4-FFF2-40B4-BE49-F238E27FC236}">
                <a16:creationId xmlns:a16="http://schemas.microsoft.com/office/drawing/2014/main" id="{1F87C867-0BFA-E04C-847F-593B9E59E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106" y="2174744"/>
            <a:ext cx="600034" cy="600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3BA13DAE-EBA6-36E0-D077-B6C1BF2D358C}"/>
              </a:ext>
            </a:extLst>
          </p:cNvPr>
          <p:cNvSpPr/>
          <p:nvPr/>
        </p:nvSpPr>
        <p:spPr>
          <a:xfrm>
            <a:off x="5012859" y="4510367"/>
            <a:ext cx="2064314" cy="100311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  <a:latin typeface="Bodoni 72 Book" pitchFamily="2" charset="0"/>
              </a:rPr>
              <a:t>для визуального оформления веб-страниц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0C9998A5-68FE-A334-E669-14104400D8A2}"/>
              </a:ext>
            </a:extLst>
          </p:cNvPr>
          <p:cNvSpPr/>
          <p:nvPr/>
        </p:nvSpPr>
        <p:spPr>
          <a:xfrm>
            <a:off x="7816966" y="4510367"/>
            <a:ext cx="2064314" cy="100311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  <a:latin typeface="Bodoni 72 Book" pitchFamily="2" charset="0"/>
              </a:rPr>
              <a:t>для создания динамических и интерактивных веб-страниц.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9A7EDE55-CC8C-AA6D-F79E-5FAE864240DA}"/>
              </a:ext>
            </a:extLst>
          </p:cNvPr>
          <p:cNvSpPr/>
          <p:nvPr/>
        </p:nvSpPr>
        <p:spPr>
          <a:xfrm>
            <a:off x="2208752" y="4496585"/>
            <a:ext cx="2064314" cy="100311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  <a:latin typeface="Bodoni 72 Book" pitchFamily="2" charset="0"/>
              </a:rPr>
              <a:t>язык разметки для создания веб-страниц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23" name="Номер слайда 2">
            <a:extLst>
              <a:ext uri="{FF2B5EF4-FFF2-40B4-BE49-F238E27FC236}">
                <a16:creationId xmlns:a16="http://schemas.microsoft.com/office/drawing/2014/main" id="{AFE74EBE-F2EC-6934-D7D1-F55F42188E40}"/>
              </a:ext>
            </a:extLst>
          </p:cNvPr>
          <p:cNvSpPr txBox="1">
            <a:spLocks/>
          </p:cNvSpPr>
          <p:nvPr/>
        </p:nvSpPr>
        <p:spPr>
          <a:xfrm>
            <a:off x="9601200" y="6172200"/>
            <a:ext cx="2590800" cy="685800"/>
          </a:xfrm>
          <a:prstGeom prst="rect">
            <a:avLst/>
          </a:prstGeom>
        </p:spPr>
        <p:txBody>
          <a:bodyPr rtlCol="0"/>
          <a:lstStyle>
            <a:defPPr rtl="0">
              <a:defRPr lang="en-US"/>
            </a:defPPr>
            <a:lvl1pPr marL="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94A09A9-5501-47C1-A89A-A340965A2BE2}" type="slidenum">
              <a:rPr lang="ru-RU" sz="2800" smtClean="0"/>
              <a:pPr algn="ctr"/>
              <a:t>3</a:t>
            </a:fld>
            <a:endParaRPr lang="ru-RU" sz="2800" dirty="0"/>
          </a:p>
        </p:txBody>
      </p:sp>
      <p:pic>
        <p:nvPicPr>
          <p:cNvPr id="24" name="Рисунок 23" descr="Изображение выглядит как эмблема, символ, нашивка, герб&#10;&#10;Автоматически созданное описание">
            <a:extLst>
              <a:ext uri="{FF2B5EF4-FFF2-40B4-BE49-F238E27FC236}">
                <a16:creationId xmlns:a16="http://schemas.microsoft.com/office/drawing/2014/main" id="{E18E0E9C-6C5F-AD05-3DAA-FE3E27E0B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4813" y="0"/>
            <a:ext cx="1167188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91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5508AD-3789-36EB-C520-4B6387FE10AE}"/>
              </a:ext>
            </a:extLst>
          </p:cNvPr>
          <p:cNvSpPr txBox="1"/>
          <p:nvPr/>
        </p:nvSpPr>
        <p:spPr>
          <a:xfrm>
            <a:off x="1836500" y="435935"/>
            <a:ext cx="85189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latin typeface="BODONI 72 BOOK" pitchFamily="2" charset="0"/>
              </a:rPr>
              <a:t>ПРОТЕСТИРОВАНО НА БРАУЗЕРАХ</a:t>
            </a:r>
            <a:endParaRPr lang="ru-RU" sz="4000" b="1" dirty="0"/>
          </a:p>
        </p:txBody>
      </p:sp>
      <p:pic>
        <p:nvPicPr>
          <p:cNvPr id="6" name="Рисунок 5" descr="Изображение выглядит как эмблема, символ, нашивка, герб&#10;&#10;Автоматически созданное описание">
            <a:extLst>
              <a:ext uri="{FF2B5EF4-FFF2-40B4-BE49-F238E27FC236}">
                <a16:creationId xmlns:a16="http://schemas.microsoft.com/office/drawing/2014/main" id="{52836DD6-E26D-F904-B591-04901189C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4813" y="0"/>
            <a:ext cx="1167188" cy="1323975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65B7BE85-7926-A236-6C59-DDDCBA06B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872" y="2201906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E904259-2A80-9695-2B74-859D7A879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918" y="2201906"/>
            <a:ext cx="1838163" cy="189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3330889-97CE-4D63-D06C-6A3251DA9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928" y="2126383"/>
            <a:ext cx="1981201" cy="197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E21B9C-4C97-1369-7B62-9FDBD15FF284}"/>
              </a:ext>
            </a:extLst>
          </p:cNvPr>
          <p:cNvSpPr txBox="1"/>
          <p:nvPr/>
        </p:nvSpPr>
        <p:spPr>
          <a:xfrm>
            <a:off x="1677872" y="4732600"/>
            <a:ext cx="206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doni 72 Book" pitchFamily="2" charset="0"/>
              </a:rPr>
              <a:t>GOOGLE CHROME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399FB-D0BF-B7AF-9945-F2FFE0C031A2}"/>
              </a:ext>
            </a:extLst>
          </p:cNvPr>
          <p:cNvSpPr txBox="1"/>
          <p:nvPr/>
        </p:nvSpPr>
        <p:spPr>
          <a:xfrm>
            <a:off x="5176918" y="4732600"/>
            <a:ext cx="1944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doni 72 Book" pitchFamily="2" charset="0"/>
              </a:rPr>
              <a:t>MOZILA FIREFOX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E76CD2-E40E-8DEC-C613-3CABCEF7D488}"/>
              </a:ext>
            </a:extLst>
          </p:cNvPr>
          <p:cNvSpPr txBox="1"/>
          <p:nvPr/>
        </p:nvSpPr>
        <p:spPr>
          <a:xfrm>
            <a:off x="9067313" y="4733711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doni 72 Book" pitchFamily="2" charset="0"/>
              </a:rPr>
              <a:t>SAFARI</a:t>
            </a:r>
            <a:endParaRPr lang="ru-RU" dirty="0"/>
          </a:p>
        </p:txBody>
      </p:sp>
      <p:sp>
        <p:nvSpPr>
          <p:cNvPr id="11" name="Номер слайда 2">
            <a:extLst>
              <a:ext uri="{FF2B5EF4-FFF2-40B4-BE49-F238E27FC236}">
                <a16:creationId xmlns:a16="http://schemas.microsoft.com/office/drawing/2014/main" id="{598F4087-85B1-9019-8EF4-158F3E3ACE88}"/>
              </a:ext>
            </a:extLst>
          </p:cNvPr>
          <p:cNvSpPr txBox="1">
            <a:spLocks/>
          </p:cNvSpPr>
          <p:nvPr/>
        </p:nvSpPr>
        <p:spPr>
          <a:xfrm>
            <a:off x="9601200" y="6172200"/>
            <a:ext cx="2590800" cy="685800"/>
          </a:xfrm>
          <a:prstGeom prst="rect">
            <a:avLst/>
          </a:prstGeom>
        </p:spPr>
        <p:txBody>
          <a:bodyPr rtlCol="0"/>
          <a:lstStyle>
            <a:defPPr rtl="0">
              <a:defRPr lang="en-US"/>
            </a:defPPr>
            <a:lvl1pPr marL="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94A09A9-5501-47C1-A89A-A340965A2BE2}" type="slidenum">
              <a:rPr lang="ru-RU" sz="2800" smtClean="0"/>
              <a:pPr algn="ctr"/>
              <a:t>4</a:t>
            </a:fld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277021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5508AD-3789-36EB-C520-4B6387FE10AE}"/>
              </a:ext>
            </a:extLst>
          </p:cNvPr>
          <p:cNvSpPr txBox="1"/>
          <p:nvPr/>
        </p:nvSpPr>
        <p:spPr>
          <a:xfrm>
            <a:off x="1428921" y="404038"/>
            <a:ext cx="9334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latin typeface="BODONI 72 BOOK" pitchFamily="2" charset="0"/>
              </a:rPr>
              <a:t>ПРОТЕСТИРОВАНО НА УСТРОЙСТВАХ</a:t>
            </a:r>
            <a:endParaRPr lang="ru-RU" sz="4000" b="1" dirty="0"/>
          </a:p>
        </p:txBody>
      </p:sp>
      <p:pic>
        <p:nvPicPr>
          <p:cNvPr id="6" name="Рисунок 5" descr="Изображение выглядит как эмблема, символ, нашивка, герб&#10;&#10;Автоматически созданное описание">
            <a:extLst>
              <a:ext uri="{FF2B5EF4-FFF2-40B4-BE49-F238E27FC236}">
                <a16:creationId xmlns:a16="http://schemas.microsoft.com/office/drawing/2014/main" id="{52836DD6-E26D-F904-B591-04901189C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4813" y="0"/>
            <a:ext cx="1167188" cy="1323975"/>
          </a:xfrm>
          <a:prstGeom prst="rect">
            <a:avLst/>
          </a:prstGeom>
        </p:spPr>
      </p:pic>
      <p:sp>
        <p:nvSpPr>
          <p:cNvPr id="11" name="Номер слайда 2">
            <a:extLst>
              <a:ext uri="{FF2B5EF4-FFF2-40B4-BE49-F238E27FC236}">
                <a16:creationId xmlns:a16="http://schemas.microsoft.com/office/drawing/2014/main" id="{598F4087-85B1-9019-8EF4-158F3E3ACE88}"/>
              </a:ext>
            </a:extLst>
          </p:cNvPr>
          <p:cNvSpPr txBox="1">
            <a:spLocks/>
          </p:cNvSpPr>
          <p:nvPr/>
        </p:nvSpPr>
        <p:spPr>
          <a:xfrm>
            <a:off x="9601200" y="6172200"/>
            <a:ext cx="2590800" cy="685800"/>
          </a:xfrm>
          <a:prstGeom prst="rect">
            <a:avLst/>
          </a:prstGeom>
        </p:spPr>
        <p:txBody>
          <a:bodyPr rtlCol="0"/>
          <a:lstStyle>
            <a:defPPr rtl="0">
              <a:defRPr lang="en-US"/>
            </a:defPPr>
            <a:lvl1pPr marL="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94A09A9-5501-47C1-A89A-A340965A2BE2}" type="slidenum">
              <a:rPr lang="ru-RU" sz="2800" smtClean="0"/>
              <a:pPr algn="ctr"/>
              <a:t>5</a:t>
            </a:fld>
            <a:endParaRPr lang="ru-RU" sz="2800" dirty="0"/>
          </a:p>
        </p:txBody>
      </p:sp>
      <p:pic>
        <p:nvPicPr>
          <p:cNvPr id="4102" name="Picture 6" descr="Laptop - Free computer icons">
            <a:extLst>
              <a:ext uri="{FF2B5EF4-FFF2-40B4-BE49-F238E27FC236}">
                <a16:creationId xmlns:a16="http://schemas.microsoft.com/office/drawing/2014/main" id="{417C2208-38B7-479B-7F5E-F89609534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132" y="1962377"/>
            <a:ext cx="2514379" cy="2514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Смартфон iphone – Бесплатные иконки: технологии">
            <a:extLst>
              <a:ext uri="{FF2B5EF4-FFF2-40B4-BE49-F238E27FC236}">
                <a16:creationId xmlns:a16="http://schemas.microsoft.com/office/drawing/2014/main" id="{A972CED6-776B-7F05-981F-AAFABA94C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828" y="2001840"/>
            <a:ext cx="2435454" cy="243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C8A703-45BB-71EA-8C09-6086EA893063}"/>
              </a:ext>
            </a:extLst>
          </p:cNvPr>
          <p:cNvSpPr txBox="1"/>
          <p:nvPr/>
        </p:nvSpPr>
        <p:spPr>
          <a:xfrm>
            <a:off x="7353075" y="4596490"/>
            <a:ext cx="1442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latin typeface="Bodoni 72 Book" pitchFamily="2" charset="0"/>
              </a:rPr>
              <a:t>СМАРТФОН </a:t>
            </a:r>
            <a:endParaRPr lang="en-US" dirty="0">
              <a:latin typeface="Bodoni 72 Book" pitchFamily="2" charset="0"/>
            </a:endParaRPr>
          </a:p>
          <a:p>
            <a:pPr algn="ctr"/>
            <a:r>
              <a:rPr lang="en-US" dirty="0">
                <a:latin typeface="Bodoni 72 Book" pitchFamily="2" charset="0"/>
              </a:rPr>
              <a:t>IPHONE 12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7E7584-F67A-7F2B-FDB7-54B52098E275}"/>
              </a:ext>
            </a:extLst>
          </p:cNvPr>
          <p:cNvSpPr txBox="1"/>
          <p:nvPr/>
        </p:nvSpPr>
        <p:spPr>
          <a:xfrm>
            <a:off x="3323826" y="4596489"/>
            <a:ext cx="2064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Bodoni 72 Book" pitchFamily="2" charset="0"/>
              </a:rPr>
              <a:t>Н</a:t>
            </a:r>
            <a:r>
              <a:rPr lang="ru-RU" dirty="0">
                <a:latin typeface="Bodoni 72 Book" pitchFamily="2" charset="0"/>
              </a:rPr>
              <a:t>ОУТБУК</a:t>
            </a:r>
            <a:endParaRPr lang="en-US" dirty="0">
              <a:latin typeface="Bodoni 72 Book" pitchFamily="2" charset="0"/>
            </a:endParaRPr>
          </a:p>
          <a:p>
            <a:pPr algn="ctr"/>
            <a:r>
              <a:rPr lang="ru-RU" dirty="0">
                <a:latin typeface="Bodoni 72 Book" pitchFamily="2" charset="0"/>
              </a:rPr>
              <a:t>MA</a:t>
            </a:r>
            <a:r>
              <a:rPr lang="en-US" dirty="0">
                <a:latin typeface="Bodoni 72 Book" pitchFamily="2" charset="0"/>
              </a:rPr>
              <a:t>CBOOK PRO 13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4950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5508AD-3789-36EB-C520-4B6387FE10AE}"/>
              </a:ext>
            </a:extLst>
          </p:cNvPr>
          <p:cNvSpPr txBox="1"/>
          <p:nvPr/>
        </p:nvSpPr>
        <p:spPr>
          <a:xfrm>
            <a:off x="3739297" y="308044"/>
            <a:ext cx="4713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b="1" dirty="0">
                <a:latin typeface="BODONI 72 BOOK" pitchFamily="2" charset="0"/>
              </a:rPr>
              <a:t>СТРАНИЦЫ САЙТА</a:t>
            </a:r>
            <a:endParaRPr lang="ru-RU" sz="4000" b="1" dirty="0"/>
          </a:p>
        </p:txBody>
      </p:sp>
      <p:pic>
        <p:nvPicPr>
          <p:cNvPr id="6" name="Рисунок 5" descr="Изображение выглядит как эмблема, символ, нашивка, герб&#10;&#10;Автоматически созданное описание">
            <a:extLst>
              <a:ext uri="{FF2B5EF4-FFF2-40B4-BE49-F238E27FC236}">
                <a16:creationId xmlns:a16="http://schemas.microsoft.com/office/drawing/2014/main" id="{52836DD6-E26D-F904-B591-04901189C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4813" y="0"/>
            <a:ext cx="1167188" cy="1323975"/>
          </a:xfrm>
          <a:prstGeom prst="rect">
            <a:avLst/>
          </a:prstGeom>
        </p:spPr>
      </p:pic>
      <p:sp>
        <p:nvSpPr>
          <p:cNvPr id="11" name="Номер слайда 2">
            <a:extLst>
              <a:ext uri="{FF2B5EF4-FFF2-40B4-BE49-F238E27FC236}">
                <a16:creationId xmlns:a16="http://schemas.microsoft.com/office/drawing/2014/main" id="{598F4087-85B1-9019-8EF4-158F3E3ACE88}"/>
              </a:ext>
            </a:extLst>
          </p:cNvPr>
          <p:cNvSpPr txBox="1">
            <a:spLocks/>
          </p:cNvSpPr>
          <p:nvPr/>
        </p:nvSpPr>
        <p:spPr>
          <a:xfrm>
            <a:off x="9601200" y="6172200"/>
            <a:ext cx="2590800" cy="685800"/>
          </a:xfrm>
          <a:prstGeom prst="rect">
            <a:avLst/>
          </a:prstGeom>
        </p:spPr>
        <p:txBody>
          <a:bodyPr rtlCol="0"/>
          <a:lstStyle>
            <a:defPPr rtl="0">
              <a:defRPr lang="en-US"/>
            </a:defPPr>
            <a:lvl1pPr marL="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94A09A9-5501-47C1-A89A-A340965A2BE2}" type="slidenum">
              <a:rPr lang="ru-RU" sz="2800" smtClean="0"/>
              <a:pPr algn="ctr"/>
              <a:t>6</a:t>
            </a:fld>
            <a:endParaRPr lang="ru-RU" sz="28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2A90C9F-B476-23DC-F4DF-8E2745873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04" y="1707569"/>
            <a:ext cx="5275351" cy="30003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FB8281-8AA3-7E40-6E8F-24F4CE889477}"/>
              </a:ext>
            </a:extLst>
          </p:cNvPr>
          <p:cNvSpPr txBox="1"/>
          <p:nvPr/>
        </p:nvSpPr>
        <p:spPr>
          <a:xfrm>
            <a:off x="712604" y="1256287"/>
            <a:ext cx="3085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Bodoni 72 Book" pitchFamily="2" charset="0"/>
              </a:rPr>
              <a:t>ГЛАВНАЯ СТРАНИЦА</a:t>
            </a:r>
            <a:endParaRPr lang="ru-RU" sz="2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8FB661D-BDB8-E6DD-7CD6-0596AA4B1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293" y="2258448"/>
            <a:ext cx="4142820" cy="36057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2BC564-BB67-8FD4-FC6B-C8DD5CE18AC2}"/>
              </a:ext>
            </a:extLst>
          </p:cNvPr>
          <p:cNvSpPr txBox="1"/>
          <p:nvPr/>
        </p:nvSpPr>
        <p:spPr>
          <a:xfrm>
            <a:off x="6381293" y="1796783"/>
            <a:ext cx="2873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Bodoni 72 Book" pitchFamily="2" charset="0"/>
              </a:rPr>
              <a:t>С</a:t>
            </a:r>
            <a:r>
              <a:rPr lang="ru-RU" sz="2400" dirty="0">
                <a:latin typeface="Bodoni 72 Book" pitchFamily="2" charset="0"/>
              </a:rPr>
              <a:t>ТРАНИЦА </a:t>
            </a:r>
            <a:r>
              <a:rPr lang="en-US" sz="2400" dirty="0">
                <a:latin typeface="Bodoni 72 Book" pitchFamily="2" charset="0"/>
              </a:rPr>
              <a:t>“</a:t>
            </a:r>
            <a:r>
              <a:rPr lang="ru-RU" sz="2400" dirty="0">
                <a:latin typeface="Bodoni 72 Book" pitchFamily="2" charset="0"/>
              </a:rPr>
              <a:t>О НАС</a:t>
            </a:r>
            <a:r>
              <a:rPr lang="en-US" sz="2400" dirty="0">
                <a:latin typeface="Bodoni 72 Book" pitchFamily="2" charset="0"/>
              </a:rPr>
              <a:t>”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254857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5508AD-3789-36EB-C520-4B6387FE10AE}"/>
              </a:ext>
            </a:extLst>
          </p:cNvPr>
          <p:cNvSpPr txBox="1"/>
          <p:nvPr/>
        </p:nvSpPr>
        <p:spPr>
          <a:xfrm>
            <a:off x="3739297" y="308044"/>
            <a:ext cx="4713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b="1" dirty="0">
                <a:latin typeface="BODONI 72 BOOK" pitchFamily="2" charset="0"/>
              </a:rPr>
              <a:t>СТРАНИЦЫ САЙТА</a:t>
            </a:r>
            <a:endParaRPr lang="ru-RU" sz="4000" b="1" dirty="0"/>
          </a:p>
        </p:txBody>
      </p:sp>
      <p:pic>
        <p:nvPicPr>
          <p:cNvPr id="6" name="Рисунок 5" descr="Изображение выглядит как эмблема, символ, нашивка, герб&#10;&#10;Автоматически созданное описание">
            <a:extLst>
              <a:ext uri="{FF2B5EF4-FFF2-40B4-BE49-F238E27FC236}">
                <a16:creationId xmlns:a16="http://schemas.microsoft.com/office/drawing/2014/main" id="{52836DD6-E26D-F904-B591-04901189C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4813" y="0"/>
            <a:ext cx="1167188" cy="1323975"/>
          </a:xfrm>
          <a:prstGeom prst="rect">
            <a:avLst/>
          </a:prstGeom>
        </p:spPr>
      </p:pic>
      <p:sp>
        <p:nvSpPr>
          <p:cNvPr id="11" name="Номер слайда 2">
            <a:extLst>
              <a:ext uri="{FF2B5EF4-FFF2-40B4-BE49-F238E27FC236}">
                <a16:creationId xmlns:a16="http://schemas.microsoft.com/office/drawing/2014/main" id="{598F4087-85B1-9019-8EF4-158F3E3ACE88}"/>
              </a:ext>
            </a:extLst>
          </p:cNvPr>
          <p:cNvSpPr txBox="1">
            <a:spLocks/>
          </p:cNvSpPr>
          <p:nvPr/>
        </p:nvSpPr>
        <p:spPr>
          <a:xfrm>
            <a:off x="9601200" y="6172200"/>
            <a:ext cx="2590800" cy="685800"/>
          </a:xfrm>
          <a:prstGeom prst="rect">
            <a:avLst/>
          </a:prstGeom>
        </p:spPr>
        <p:txBody>
          <a:bodyPr rtlCol="0"/>
          <a:lstStyle>
            <a:defPPr rtl="0">
              <a:defRPr lang="en-US"/>
            </a:defPPr>
            <a:lvl1pPr marL="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94A09A9-5501-47C1-A89A-A340965A2BE2}" type="slidenum">
              <a:rPr lang="ru-RU" sz="2800" smtClean="0"/>
              <a:pPr algn="ctr"/>
              <a:t>7</a:t>
            </a:fld>
            <a:endParaRPr lang="ru-RU" sz="28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61F5E3F-83F8-7204-6994-65F71F3BF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195" y="1682883"/>
            <a:ext cx="5544204" cy="31609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78B514-D31B-1376-8C37-B55908FC87F2}"/>
              </a:ext>
            </a:extLst>
          </p:cNvPr>
          <p:cNvSpPr txBox="1"/>
          <p:nvPr/>
        </p:nvSpPr>
        <p:spPr>
          <a:xfrm>
            <a:off x="967195" y="1221218"/>
            <a:ext cx="3323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Bodoni 72 Book" pitchFamily="2" charset="0"/>
              </a:rPr>
              <a:t>С</a:t>
            </a:r>
            <a:r>
              <a:rPr lang="ru-RU" sz="2400" dirty="0">
                <a:latin typeface="Bodoni 72 Book" pitchFamily="2" charset="0"/>
              </a:rPr>
              <a:t>ТРАНИЦА </a:t>
            </a:r>
            <a:r>
              <a:rPr lang="ru-RU" sz="2400" dirty="0">
                <a:latin typeface="Bodoni 72 Book" pitchFamily="2" charset="0"/>
              </a:rPr>
              <a:t>«КАТАЛОГ</a:t>
            </a:r>
            <a:r>
              <a:rPr lang="en-US" sz="2400" dirty="0">
                <a:latin typeface="Bodoni 72 Book" pitchFamily="2" charset="0"/>
              </a:rPr>
              <a:t>»</a:t>
            </a:r>
            <a:endParaRPr lang="ru-RU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05073D-C950-BC11-D463-D39F72CDFB1C}"/>
              </a:ext>
            </a:extLst>
          </p:cNvPr>
          <p:cNvSpPr txBox="1"/>
          <p:nvPr/>
        </p:nvSpPr>
        <p:spPr>
          <a:xfrm>
            <a:off x="6829098" y="1682883"/>
            <a:ext cx="3381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Bodoni 72 Book" pitchFamily="2" charset="0"/>
              </a:rPr>
              <a:t> </a:t>
            </a:r>
            <a:r>
              <a:rPr lang="en-US" sz="2400" dirty="0" err="1">
                <a:latin typeface="Bodoni 72 Book" pitchFamily="2" charset="0"/>
              </a:rPr>
              <a:t>С</a:t>
            </a:r>
            <a:r>
              <a:rPr lang="ru-RU" sz="2400" dirty="0">
                <a:latin typeface="Bodoni 72 Book" pitchFamily="2" charset="0"/>
              </a:rPr>
              <a:t>ТРАНИЦА </a:t>
            </a:r>
            <a:r>
              <a:rPr lang="ru-RU" sz="2400" dirty="0">
                <a:latin typeface="Bodoni 72 Book" pitchFamily="2" charset="0"/>
              </a:rPr>
              <a:t>«КАТАЛОГ</a:t>
            </a:r>
            <a:r>
              <a:rPr lang="en-US" sz="2400" dirty="0">
                <a:latin typeface="Bodoni 72 Book" pitchFamily="2" charset="0"/>
              </a:rPr>
              <a:t>»</a:t>
            </a:r>
            <a:endParaRPr lang="ru-RU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204A28-3A1B-F231-647D-29B26E5ED4A6}"/>
              </a:ext>
            </a:extLst>
          </p:cNvPr>
          <p:cNvSpPr txBox="1"/>
          <p:nvPr/>
        </p:nvSpPr>
        <p:spPr>
          <a:xfrm>
            <a:off x="9158005" y="1990928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Bodoni 72 Book" pitchFamily="2" charset="0"/>
              </a:rPr>
              <a:t>мобильная версия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47EB994-8AF6-4E73-A2B2-74E8749CB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243" y="2360259"/>
            <a:ext cx="1839691" cy="389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180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5508AD-3789-36EB-C520-4B6387FE10AE}"/>
              </a:ext>
            </a:extLst>
          </p:cNvPr>
          <p:cNvSpPr txBox="1"/>
          <p:nvPr/>
        </p:nvSpPr>
        <p:spPr>
          <a:xfrm>
            <a:off x="3739297" y="308044"/>
            <a:ext cx="4713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b="1" dirty="0">
                <a:latin typeface="BODONI 72 BOOK" pitchFamily="2" charset="0"/>
              </a:rPr>
              <a:t>СТРАНИЦЫ САЙТА</a:t>
            </a:r>
            <a:endParaRPr lang="ru-RU" sz="4000" b="1" dirty="0"/>
          </a:p>
        </p:txBody>
      </p:sp>
      <p:pic>
        <p:nvPicPr>
          <p:cNvPr id="6" name="Рисунок 5" descr="Изображение выглядит как эмблема, символ, нашивка, герб&#10;&#10;Автоматически созданное описание">
            <a:extLst>
              <a:ext uri="{FF2B5EF4-FFF2-40B4-BE49-F238E27FC236}">
                <a16:creationId xmlns:a16="http://schemas.microsoft.com/office/drawing/2014/main" id="{52836DD6-E26D-F904-B591-04901189C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4813" y="0"/>
            <a:ext cx="1167188" cy="1323975"/>
          </a:xfrm>
          <a:prstGeom prst="rect">
            <a:avLst/>
          </a:prstGeom>
        </p:spPr>
      </p:pic>
      <p:sp>
        <p:nvSpPr>
          <p:cNvPr id="11" name="Номер слайда 2">
            <a:extLst>
              <a:ext uri="{FF2B5EF4-FFF2-40B4-BE49-F238E27FC236}">
                <a16:creationId xmlns:a16="http://schemas.microsoft.com/office/drawing/2014/main" id="{598F4087-85B1-9019-8EF4-158F3E3ACE88}"/>
              </a:ext>
            </a:extLst>
          </p:cNvPr>
          <p:cNvSpPr txBox="1">
            <a:spLocks/>
          </p:cNvSpPr>
          <p:nvPr/>
        </p:nvSpPr>
        <p:spPr>
          <a:xfrm>
            <a:off x="9601200" y="6172200"/>
            <a:ext cx="2590800" cy="685800"/>
          </a:xfrm>
          <a:prstGeom prst="rect">
            <a:avLst/>
          </a:prstGeom>
        </p:spPr>
        <p:txBody>
          <a:bodyPr rtlCol="0"/>
          <a:lstStyle>
            <a:defPPr rtl="0">
              <a:defRPr lang="en-US"/>
            </a:defPPr>
            <a:lvl1pPr marL="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94A09A9-5501-47C1-A89A-A340965A2BE2}" type="slidenum">
              <a:rPr lang="ru-RU" sz="2800" smtClean="0"/>
              <a:pPr algn="ctr"/>
              <a:t>8</a:t>
            </a:fld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78B514-D31B-1376-8C37-B55908FC87F2}"/>
              </a:ext>
            </a:extLst>
          </p:cNvPr>
          <p:cNvSpPr txBox="1"/>
          <p:nvPr/>
        </p:nvSpPr>
        <p:spPr>
          <a:xfrm>
            <a:off x="967195" y="1221218"/>
            <a:ext cx="3323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Bodoni 72 Book" pitchFamily="2" charset="0"/>
              </a:rPr>
              <a:t>С</a:t>
            </a:r>
            <a:r>
              <a:rPr lang="ru-RU" sz="2400" dirty="0">
                <a:latin typeface="Bodoni 72 Book" pitchFamily="2" charset="0"/>
              </a:rPr>
              <a:t>ТРАНИЦА «КАТАЛОГ</a:t>
            </a:r>
            <a:r>
              <a:rPr lang="en-US" sz="2400" dirty="0">
                <a:latin typeface="Bodoni 72 Book" pitchFamily="2" charset="0"/>
              </a:rPr>
              <a:t>»</a:t>
            </a:r>
            <a:endParaRPr lang="ru-RU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05073D-C950-BC11-D463-D39F72CDFB1C}"/>
              </a:ext>
            </a:extLst>
          </p:cNvPr>
          <p:cNvSpPr txBox="1"/>
          <p:nvPr/>
        </p:nvSpPr>
        <p:spPr>
          <a:xfrm>
            <a:off x="6829098" y="1682883"/>
            <a:ext cx="3381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Bodoni 72 Book" pitchFamily="2" charset="0"/>
              </a:rPr>
              <a:t> </a:t>
            </a:r>
            <a:r>
              <a:rPr lang="en-US" sz="2400" dirty="0" err="1">
                <a:latin typeface="Bodoni 72 Book" pitchFamily="2" charset="0"/>
              </a:rPr>
              <a:t>С</a:t>
            </a:r>
            <a:r>
              <a:rPr lang="ru-RU" sz="2400" dirty="0">
                <a:latin typeface="Bodoni 72 Book" pitchFamily="2" charset="0"/>
              </a:rPr>
              <a:t>ТРАНИЦА «КАТАЛОГ</a:t>
            </a:r>
            <a:r>
              <a:rPr lang="en-US" sz="2400" dirty="0">
                <a:latin typeface="Bodoni 72 Book" pitchFamily="2" charset="0"/>
              </a:rPr>
              <a:t>»</a:t>
            </a:r>
            <a:endParaRPr lang="ru-RU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204A28-3A1B-F231-647D-29B26E5ED4A6}"/>
              </a:ext>
            </a:extLst>
          </p:cNvPr>
          <p:cNvSpPr txBox="1"/>
          <p:nvPr/>
        </p:nvSpPr>
        <p:spPr>
          <a:xfrm>
            <a:off x="9708528" y="2259823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Bodoni 72 Book" pitchFamily="2" charset="0"/>
              </a:rPr>
              <a:t>мобильная</a:t>
            </a:r>
            <a:r>
              <a:rPr lang="ru-RU" dirty="0">
                <a:latin typeface="Bodoni 72 Book" pitchFamily="2" charset="0"/>
              </a:rPr>
              <a:t> </a:t>
            </a:r>
            <a:r>
              <a:rPr lang="ru-RU" sz="1600" dirty="0">
                <a:latin typeface="Bodoni 72 Book" pitchFamily="2" charset="0"/>
              </a:rPr>
              <a:t>версия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A27AC6-4013-9E71-A678-86AD8216B62C}"/>
              </a:ext>
            </a:extLst>
          </p:cNvPr>
          <p:cNvSpPr txBox="1"/>
          <p:nvPr/>
        </p:nvSpPr>
        <p:spPr>
          <a:xfrm>
            <a:off x="3739297" y="1513605"/>
            <a:ext cx="2050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Bodoni 72 Book" pitchFamily="2" charset="0"/>
              </a:rPr>
              <a:t>модальное окн</a:t>
            </a:r>
            <a:r>
              <a:rPr lang="ru-RU" sz="2000" dirty="0">
                <a:latin typeface="Bodoni 72 Book" pitchFamily="2" charset="0"/>
              </a:rPr>
              <a:t>о</a:t>
            </a:r>
            <a:endParaRPr lang="ru-RU" sz="20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6656F0F-A3AE-976B-AB41-34AB44A9C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66" y="1990928"/>
            <a:ext cx="5746134" cy="28970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9010AC-EABB-223C-5C81-BB416D4113D1}"/>
              </a:ext>
            </a:extLst>
          </p:cNvPr>
          <p:cNvSpPr txBox="1"/>
          <p:nvPr/>
        </p:nvSpPr>
        <p:spPr>
          <a:xfrm>
            <a:off x="8973995" y="1982824"/>
            <a:ext cx="2050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Bodoni 72 Book" pitchFamily="2" charset="0"/>
              </a:rPr>
              <a:t>модальное окн</a:t>
            </a:r>
            <a:r>
              <a:rPr lang="ru-RU" sz="2000" dirty="0">
                <a:latin typeface="Bodoni 72 Book" pitchFamily="2" charset="0"/>
              </a:rPr>
              <a:t>о</a:t>
            </a:r>
            <a:endParaRPr lang="ru-RU" sz="20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5FEE56B-B679-ED4D-3950-8F5486384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818" y="2259823"/>
            <a:ext cx="1832266" cy="389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65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5508AD-3789-36EB-C520-4B6387FE10AE}"/>
              </a:ext>
            </a:extLst>
          </p:cNvPr>
          <p:cNvSpPr txBox="1"/>
          <p:nvPr/>
        </p:nvSpPr>
        <p:spPr>
          <a:xfrm>
            <a:off x="2147322" y="308044"/>
            <a:ext cx="78973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b="1" dirty="0">
                <a:latin typeface="BODONI 72 BOOK" pitchFamily="2" charset="0"/>
              </a:rPr>
              <a:t>МЕЖСТРАНИЧНЫЕ ПЕРЕХОДЫ</a:t>
            </a:r>
            <a:endParaRPr lang="ru-RU" sz="4000" b="1" dirty="0"/>
          </a:p>
        </p:txBody>
      </p:sp>
      <p:pic>
        <p:nvPicPr>
          <p:cNvPr id="6" name="Рисунок 5" descr="Изображение выглядит как эмблема, символ, нашивка, герб&#10;&#10;Автоматически созданное описание">
            <a:extLst>
              <a:ext uri="{FF2B5EF4-FFF2-40B4-BE49-F238E27FC236}">
                <a16:creationId xmlns:a16="http://schemas.microsoft.com/office/drawing/2014/main" id="{52836DD6-E26D-F904-B591-04901189C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4813" y="0"/>
            <a:ext cx="1167188" cy="1323975"/>
          </a:xfrm>
          <a:prstGeom prst="rect">
            <a:avLst/>
          </a:prstGeom>
        </p:spPr>
      </p:pic>
      <p:sp>
        <p:nvSpPr>
          <p:cNvPr id="11" name="Номер слайда 2">
            <a:extLst>
              <a:ext uri="{FF2B5EF4-FFF2-40B4-BE49-F238E27FC236}">
                <a16:creationId xmlns:a16="http://schemas.microsoft.com/office/drawing/2014/main" id="{598F4087-85B1-9019-8EF4-158F3E3ACE88}"/>
              </a:ext>
            </a:extLst>
          </p:cNvPr>
          <p:cNvSpPr txBox="1">
            <a:spLocks/>
          </p:cNvSpPr>
          <p:nvPr/>
        </p:nvSpPr>
        <p:spPr>
          <a:xfrm>
            <a:off x="9601200" y="6172200"/>
            <a:ext cx="2590800" cy="685800"/>
          </a:xfrm>
          <a:prstGeom prst="rect">
            <a:avLst/>
          </a:prstGeom>
        </p:spPr>
        <p:txBody>
          <a:bodyPr rtlCol="0"/>
          <a:lstStyle>
            <a:defPPr rtl="0">
              <a:defRPr lang="en-US"/>
            </a:defPPr>
            <a:lvl1pPr marL="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94A09A9-5501-47C1-A89A-A340965A2BE2}" type="slidenum">
              <a:rPr lang="ru-RU" sz="2800" smtClean="0"/>
              <a:pPr algn="ctr"/>
              <a:t>9</a:t>
            </a:fld>
            <a:endParaRPr lang="ru-RU" sz="28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090E552-3797-6D6D-2433-6AC2679DE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009" y="1442001"/>
            <a:ext cx="7083980" cy="397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3644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346</Words>
  <Application>Microsoft Macintosh PowerPoint</Application>
  <PresentationFormat>Широкоэкранный</PresentationFormat>
  <Paragraphs>82</Paragraphs>
  <Slides>11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Arial</vt:lpstr>
      <vt:lpstr>BODONI 72 BOOK</vt:lpstr>
      <vt:lpstr>BODONI 72 BOOK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Love_that Hikkamori</dc:creator>
  <cp:lastModifiedBy>Love_that Hikkamori</cp:lastModifiedBy>
  <cp:revision>5</cp:revision>
  <dcterms:created xsi:type="dcterms:W3CDTF">2023-12-09T12:34:52Z</dcterms:created>
  <dcterms:modified xsi:type="dcterms:W3CDTF">2023-12-09T14:31:03Z</dcterms:modified>
</cp:coreProperties>
</file>